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3" r:id="rId25"/>
    <p:sldId id="281" r:id="rId26"/>
    <p:sldId id="282" r:id="rId27"/>
    <p:sldId id="284" r:id="rId28"/>
    <p:sldId id="286" r:id="rId29"/>
    <p:sldId id="285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7F72A-63E9-2545-82C7-5897599327C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DB90C-2BDE-5D47-86B8-52A0D1AE4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DB90C-2BDE-5D47-86B8-52A0D1AE49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6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DB90C-2BDE-5D47-86B8-52A0D1AE49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6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5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1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6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2188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3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86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23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9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5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7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3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8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3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1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0AE88-A649-C94A-89FD-B8B43F9F67C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5EDA-3816-6143-8C29-8344BD82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35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_o8dwzRlu4" TargetMode="External"/><Relationship Id="rId2" Type="http://schemas.openxmlformats.org/officeDocument/2006/relationships/hyperlink" Target="https://kubernetes.io/docs/ho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lab.com/nanuchi/k8s-in-1-hour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1828-3116-5C50-3C82-A352F8EC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1267" y="1144975"/>
            <a:ext cx="8791575" cy="2387600"/>
          </a:xfrm>
        </p:spPr>
        <p:txBody>
          <a:bodyPr/>
          <a:lstStyle/>
          <a:p>
            <a:r>
              <a:rPr lang="en-US" dirty="0"/>
              <a:t>KUBERNETES</a:t>
            </a:r>
          </a:p>
        </p:txBody>
      </p:sp>
      <p:pic>
        <p:nvPicPr>
          <p:cNvPr id="1026" name="Picture 2" descr="Kubernetes DevOps – A Perfect Pair">
            <a:extLst>
              <a:ext uri="{FF2B5EF4-FFF2-40B4-BE49-F238E27FC236}">
                <a16:creationId xmlns:a16="http://schemas.microsoft.com/office/drawing/2014/main" id="{E9491C3B-A0FC-F691-0DBF-4C91B22A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711" y="1122363"/>
            <a:ext cx="4070865" cy="40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1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C69B2-7FA1-1A3A-8A1E-1F8EED45D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2371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1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4D18D8-246A-D402-9A78-7A308559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38" y="1136606"/>
            <a:ext cx="9205784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05CAD-C692-163F-6B5A-C6FA27120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8" r="1" b="1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9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5EA5B8-432E-E5A4-C465-B860357D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136606"/>
            <a:ext cx="9527059" cy="4577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288C7-FD27-D061-A466-CB17FD8CE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784" y="3258409"/>
            <a:ext cx="3328258" cy="1128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629091-8D63-FEA4-E10B-84D42B142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168" y="4324865"/>
            <a:ext cx="2100649" cy="8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49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A2A924-B5AD-CFF6-5319-0AE43C6BE6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1" r="1" b="7124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2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0E501-6ED8-7765-F2BB-EFB650A99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1" r="1" b="7757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DF3217-EEEE-9989-9EBA-87B2BDCAB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5097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4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54BE28-BF0A-22CD-2FEA-065FE0AA6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030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0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1EA00-092B-D62B-BA21-461B62700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5896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7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2AFC3-173A-A384-24B5-DF5B871D9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6814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AF6A07-4C33-5ABE-3A65-9DFCFCFCB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1560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77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2B26F7-0E51-FF83-C950-6B9445931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097" y="1136606"/>
            <a:ext cx="930463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E486F2-C1FD-48FA-888C-E0C3F19B5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032" y="1136606"/>
            <a:ext cx="9724768" cy="4577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2D7201-D90C-1DB7-AD54-2A04C7CA6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772" y="3429000"/>
            <a:ext cx="2261287" cy="5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52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A15781-7652-737D-F898-F89D5DC17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459" y="1136606"/>
            <a:ext cx="9650627" cy="4577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589D4A-93FC-E678-7254-7CA8A65C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886" y="2390002"/>
            <a:ext cx="2199503" cy="13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7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E9993-DF2A-9792-E846-2B40B6BF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0" y="185351"/>
            <a:ext cx="3770870" cy="1233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AA1E93-5390-BB5F-305C-587D57B1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78" y="1569308"/>
            <a:ext cx="10157254" cy="48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15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ps to Install Minikube On Ubuntu and Deploy Applications | by  Dileepjallipalli | Medium">
            <a:extLst>
              <a:ext uri="{FF2B5EF4-FFF2-40B4-BE49-F238E27FC236}">
                <a16:creationId xmlns:a16="http://schemas.microsoft.com/office/drawing/2014/main" id="{495BCDD9-71F2-9551-D465-D75306C4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239" y="407773"/>
            <a:ext cx="3456579" cy="14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BC190-5352-2C0F-57D9-14E3C4C91E91}"/>
              </a:ext>
            </a:extLst>
          </p:cNvPr>
          <p:cNvSpPr txBox="1"/>
          <p:nvPr/>
        </p:nvSpPr>
        <p:spPr>
          <a:xfrm>
            <a:off x="1309816" y="2051222"/>
            <a:ext cx="91934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Minikube is </a:t>
            </a:r>
            <a:r>
              <a:rPr lang="en-IN" sz="2800" b="0" i="0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lightweight Kubernetes implementation that creates a VM on your local machine and deploys a simple cluster containing only one node</a:t>
            </a:r>
            <a:r>
              <a:rPr lang="en-IN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IN" sz="28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node must have a Docker container runtime pre-installed to run the containers or pods with containers on this node.</a:t>
            </a:r>
            <a:r>
              <a:rPr lang="en-IN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IN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Minikube is available for Linux, macOS, and Windows systems.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09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47155-F9A2-31A1-3095-A3FF90F7E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242" y="1136606"/>
            <a:ext cx="9489989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46F8A-6B3E-293D-35CD-00EE6BFD21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12" r="1" b="5179"/>
          <a:stretch/>
        </p:blipFill>
        <p:spPr>
          <a:xfrm>
            <a:off x="1302278" y="1082314"/>
            <a:ext cx="9584265" cy="4631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9620F-D420-855E-CCDF-D28D39B6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126" y="1082313"/>
            <a:ext cx="4319734" cy="7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3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68BDAF-D34B-6193-027C-37DF45A9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78" y="1198605"/>
            <a:ext cx="9584265" cy="43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0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25F1-18B0-CBD6-0BCB-5186ED9B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92481" cy="1478570"/>
          </a:xfrm>
        </p:spPr>
        <p:txBody>
          <a:bodyPr>
            <a:normAutofit/>
          </a:bodyPr>
          <a:lstStyle/>
          <a:p>
            <a:r>
              <a:rPr lang="en-US" dirty="0"/>
              <a:t>Setup SINGLE NODE CLUSTER ( Need some Applications to BE installed on local System) </a:t>
            </a:r>
          </a:p>
        </p:txBody>
      </p:sp>
      <p:pic>
        <p:nvPicPr>
          <p:cNvPr id="2050" name="Picture 2" descr="Minikube Essentials | Java Nibble">
            <a:extLst>
              <a:ext uri="{FF2B5EF4-FFF2-40B4-BE49-F238E27FC236}">
                <a16:creationId xmlns:a16="http://schemas.microsoft.com/office/drawing/2014/main" id="{EF222FF3-C5D0-1EF4-A81D-F3E9EEB1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06" y="2097088"/>
            <a:ext cx="3932194" cy="20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tting Up Docker on Windows: A Step-by-Step Guide. | by Swaraj Nigut |  Medium">
            <a:extLst>
              <a:ext uri="{FF2B5EF4-FFF2-40B4-BE49-F238E27FC236}">
                <a16:creationId xmlns:a16="http://schemas.microsoft.com/office/drawing/2014/main" id="{DF6DC878-E83C-B656-FB77-2022B29B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702" y="2097088"/>
            <a:ext cx="4226693" cy="20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ady-to-use commands and tips for kubectl – Palark | Blog">
            <a:extLst>
              <a:ext uri="{FF2B5EF4-FFF2-40B4-BE49-F238E27FC236}">
                <a16:creationId xmlns:a16="http://schemas.microsoft.com/office/drawing/2014/main" id="{4B5B1FFC-07B5-F22C-636D-BD7EB644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720" y="4391283"/>
            <a:ext cx="3494821" cy="20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61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BF4658-0805-8812-D0CB-7CA51C38B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04" y="926758"/>
            <a:ext cx="9737125" cy="49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2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34893-69C6-C408-A000-F7DF58958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0" r="454" b="2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7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2098-5DCB-E1A7-B5C5-81B9FA10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Refrences</a:t>
            </a:r>
            <a:r>
              <a:rPr lang="en-US" dirty="0"/>
              <a:t>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DA35E-6AF3-915D-5FB2-43215F85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Docs :  </a:t>
            </a:r>
            <a:r>
              <a:rPr lang="en-US" dirty="0">
                <a:hlinkClick r:id="rId2"/>
              </a:rPr>
              <a:t>https://kubernetes.io/docs/home/</a:t>
            </a:r>
            <a:endParaRPr lang="en-US" dirty="0"/>
          </a:p>
          <a:p>
            <a:r>
              <a:rPr lang="en-US" dirty="0"/>
              <a:t>YouTube link : </a:t>
            </a:r>
            <a:r>
              <a:rPr lang="en-US" dirty="0">
                <a:hlinkClick r:id="rId3"/>
              </a:rPr>
              <a:t>https://www.youtube.com/watch?v=s_o8dwzRlu4</a:t>
            </a:r>
            <a:endParaRPr lang="en-US" dirty="0"/>
          </a:p>
          <a:p>
            <a:r>
              <a:rPr lang="en-US" dirty="0"/>
              <a:t>Git Repo :  </a:t>
            </a:r>
            <a:r>
              <a:rPr lang="en-US" dirty="0">
                <a:hlinkClick r:id="rId4"/>
              </a:rPr>
              <a:t>https://gitlab.com/nanuchi/k8s-in-1-hour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00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F02781-5867-14F0-F00A-B5C8E0C00A80}"/>
              </a:ext>
            </a:extLst>
          </p:cNvPr>
          <p:cNvSpPr/>
          <p:nvPr/>
        </p:nvSpPr>
        <p:spPr>
          <a:xfrm>
            <a:off x="4008893" y="2967335"/>
            <a:ext cx="4174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 …</a:t>
            </a:r>
          </a:p>
        </p:txBody>
      </p:sp>
    </p:spTree>
    <p:extLst>
      <p:ext uri="{BB962C8B-B14F-4D97-AF65-F5344CB8AC3E}">
        <p14:creationId xmlns:p14="http://schemas.microsoft.com/office/powerpoint/2010/main" val="311402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BAFDF-8031-C063-95E2-B2C19AFA77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45" r="1" b="3313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B335E-8AB3-154C-2E68-AB3EFD6A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19" y="1075038"/>
            <a:ext cx="9675340" cy="4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3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B24CB-0C64-88AE-A5E1-3613C063A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104" y="1050324"/>
            <a:ext cx="9588842" cy="4663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9C4B9E-182A-094A-AFBF-A9388E5FA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890" y="2687452"/>
            <a:ext cx="1612900" cy="1475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766653-B0F4-B14C-2265-F5B931AA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277" y="4599768"/>
            <a:ext cx="2966875" cy="8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8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63BF8B6-1093-93CD-B143-CF531E643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9891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A8052D-64A7-F5C2-37B7-EA9F6E65C509}"/>
              </a:ext>
            </a:extLst>
          </p:cNvPr>
          <p:cNvSpPr/>
          <p:nvPr/>
        </p:nvSpPr>
        <p:spPr>
          <a:xfrm>
            <a:off x="1197988" y="230774"/>
            <a:ext cx="277512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3200" b="1" cap="none" spc="0" dirty="0">
                <a:ln/>
                <a:solidFill>
                  <a:schemeClr val="accent3"/>
                </a:solidFill>
                <a:effectLst/>
              </a:rPr>
              <a:t>MASTER NODE</a:t>
            </a:r>
          </a:p>
        </p:txBody>
      </p:sp>
    </p:spTree>
    <p:extLst>
      <p:ext uri="{BB962C8B-B14F-4D97-AF65-F5344CB8AC3E}">
        <p14:creationId xmlns:p14="http://schemas.microsoft.com/office/powerpoint/2010/main" val="326497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DF1B6-520F-2384-F96F-4D476252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887" y="1136605"/>
            <a:ext cx="9366421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25782-21FB-1BEB-2D06-AA3E644BF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3168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23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{17C4A7DD-1F74-9840-9209-512414749FE2}tf10001122</Template>
  <TotalTime>192</TotalTime>
  <Words>125</Words>
  <Application>Microsoft Macintosh PowerPoint</Application>
  <PresentationFormat>Widescreen</PresentationFormat>
  <Paragraphs>13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Tw Cen MT</vt:lpstr>
      <vt:lpstr>Wingdings</vt:lpstr>
      <vt:lpstr>Circuit</vt:lpstr>
      <vt:lpstr>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Setup SINGLE NODE CLUSTER ( Need some Applications to BE installed on local System) </vt:lpstr>
      <vt:lpstr>PowerPoint Presentation</vt:lpstr>
      <vt:lpstr>Refrences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Shammi Kumar -X (shammiku - MSys Tech India Private Limited at Cisco)</dc:creator>
  <cp:lastModifiedBy>Shammi Kumar -X (shammiku - MSys Tech India Private Limited at Cisco)</cp:lastModifiedBy>
  <cp:revision>44</cp:revision>
  <dcterms:created xsi:type="dcterms:W3CDTF">2023-11-12T12:39:56Z</dcterms:created>
  <dcterms:modified xsi:type="dcterms:W3CDTF">2023-11-13T16:46:42Z</dcterms:modified>
</cp:coreProperties>
</file>